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6" r:id="rId4"/>
    <p:sldId id="257" r:id="rId5"/>
    <p:sldId id="258" r:id="rId6"/>
    <p:sldId id="260" r:id="rId7"/>
    <p:sldId id="259" r:id="rId8"/>
    <p:sldId id="265" r:id="rId9"/>
    <p:sldId id="261" r:id="rId10"/>
    <p:sldId id="262" r:id="rId11"/>
    <p:sldId id="263" r:id="rId12"/>
    <p:sldId id="264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177D-8A12-4A7D-AE2A-292C9949185F}" type="datetimeFigureOut">
              <a:rPr lang="ru-RU" smtClean="0"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F59F-4316-4500-9631-503BE45F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03" y="-30476"/>
            <a:ext cx="9184635" cy="6888476"/>
          </a:xfrm>
        </p:spPr>
      </p:pic>
    </p:spTree>
    <p:extLst>
      <p:ext uri="{BB962C8B-B14F-4D97-AF65-F5344CB8AC3E}">
        <p14:creationId xmlns:p14="http://schemas.microsoft.com/office/powerpoint/2010/main" val="1117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46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30112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93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3489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81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5600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72" y="0"/>
            <a:ext cx="7716455" cy="6858000"/>
          </a:xfrm>
        </p:spPr>
      </p:pic>
    </p:spTree>
    <p:extLst>
      <p:ext uri="{BB962C8B-B14F-4D97-AF65-F5344CB8AC3E}">
        <p14:creationId xmlns:p14="http://schemas.microsoft.com/office/powerpoint/2010/main" val="14644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7" y="0"/>
            <a:ext cx="8693239" cy="6954591"/>
          </a:xfrm>
        </p:spPr>
      </p:pic>
    </p:spTree>
    <p:extLst>
      <p:ext uri="{BB962C8B-B14F-4D97-AF65-F5344CB8AC3E}">
        <p14:creationId xmlns:p14="http://schemas.microsoft.com/office/powerpoint/2010/main" val="1877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50" y="0"/>
            <a:ext cx="8613817" cy="6891054"/>
          </a:xfrm>
        </p:spPr>
      </p:pic>
    </p:spTree>
    <p:extLst>
      <p:ext uri="{BB962C8B-B14F-4D97-AF65-F5344CB8AC3E}">
        <p14:creationId xmlns:p14="http://schemas.microsoft.com/office/powerpoint/2010/main" val="32277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28" y="0"/>
            <a:ext cx="6903344" cy="69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b="6834"/>
          <a:stretch/>
        </p:blipFill>
        <p:spPr>
          <a:xfrm>
            <a:off x="1159098" y="0"/>
            <a:ext cx="9513593" cy="6858000"/>
          </a:xfrm>
        </p:spPr>
      </p:pic>
    </p:spTree>
    <p:extLst>
      <p:ext uri="{BB962C8B-B14F-4D97-AF65-F5344CB8AC3E}">
        <p14:creationId xmlns:p14="http://schemas.microsoft.com/office/powerpoint/2010/main" val="7802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56" y="0"/>
            <a:ext cx="7716455" cy="6858000"/>
          </a:xfrm>
        </p:spPr>
      </p:pic>
    </p:spTree>
    <p:extLst>
      <p:ext uri="{BB962C8B-B14F-4D97-AF65-F5344CB8AC3E}">
        <p14:creationId xmlns:p14="http://schemas.microsoft.com/office/powerpoint/2010/main" val="6878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07" y="263"/>
            <a:ext cx="6973186" cy="6857737"/>
          </a:xfrm>
        </p:spPr>
      </p:pic>
    </p:spTree>
    <p:extLst>
      <p:ext uri="{BB962C8B-B14F-4D97-AF65-F5344CB8AC3E}">
        <p14:creationId xmlns:p14="http://schemas.microsoft.com/office/powerpoint/2010/main" val="12706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70" y="0"/>
            <a:ext cx="9181489" cy="6886117"/>
          </a:xfrm>
        </p:spPr>
      </p:pic>
    </p:spTree>
    <p:extLst>
      <p:ext uri="{BB962C8B-B14F-4D97-AF65-F5344CB8AC3E}">
        <p14:creationId xmlns:p14="http://schemas.microsoft.com/office/powerpoint/2010/main" val="25137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50" y="0"/>
            <a:ext cx="8368900" cy="6858054"/>
          </a:xfrm>
        </p:spPr>
      </p:pic>
    </p:spTree>
    <p:extLst>
      <p:ext uri="{BB962C8B-B14F-4D97-AF65-F5344CB8AC3E}">
        <p14:creationId xmlns:p14="http://schemas.microsoft.com/office/powerpoint/2010/main" val="29158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36510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veronika</cp:lastModifiedBy>
  <cp:revision>4</cp:revision>
  <dcterms:created xsi:type="dcterms:W3CDTF">2016-06-30T08:26:02Z</dcterms:created>
  <dcterms:modified xsi:type="dcterms:W3CDTF">2016-06-30T08:50:23Z</dcterms:modified>
</cp:coreProperties>
</file>